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74" r:id="rId1"/>
  </p:sldMasterIdLst>
  <p:notesMasterIdLst>
    <p:notesMasterId r:id="rId12"/>
  </p:notesMasterIdLst>
  <p:sldIdLst>
    <p:sldId id="256" r:id="rId2"/>
    <p:sldId id="257" r:id="rId3"/>
    <p:sldId id="271" r:id="rId4"/>
    <p:sldId id="268" r:id="rId5"/>
    <p:sldId id="258" r:id="rId6"/>
    <p:sldId id="269" r:id="rId7"/>
    <p:sldId id="259" r:id="rId8"/>
    <p:sldId id="267" r:id="rId9"/>
    <p:sldId id="263" r:id="rId10"/>
    <p:sldId id="272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144"/>
    <p:restoredTop sz="94694"/>
  </p:normalViewPr>
  <p:slideViewPr>
    <p:cSldViewPr snapToGrid="0" snapToObjects="1">
      <p:cViewPr varScale="1">
        <p:scale>
          <a:sx n="143" d="100"/>
          <a:sy n="143" d="100"/>
        </p:scale>
        <p:origin x="22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84DD56-B60F-CB48-A927-CF73EA702659}" type="datetimeFigureOut">
              <a:rPr lang="en-US" smtClean="0"/>
              <a:t>3/10/20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C6C02F-EE50-6B4F-916C-54418B3583F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4158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D171F7-52CD-C14B-8148-EF0C3ADAF2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8273F6-8540-F54C-A086-A9426068C1C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783255-2A71-3A4B-A0C4-372D3B646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F52C8-22A7-FC44-A6B1-DD6EF96E6AA7}" type="datetimeFigureOut">
              <a:rPr lang="en-US" smtClean="0"/>
              <a:t>3/10/20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BA5825-E14F-064C-BC5A-983AFCDD8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0FC4A6-54E1-C046-82B9-436D2957CC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44DDF3-0EE2-C24F-96FF-7D13BB53D5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612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5C4A2-0B88-0548-864C-FAF82B2158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06E168-A23C-2F43-8E19-1569957114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430BDC-116F-2341-808F-6A3EA7864D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F52C8-22A7-FC44-A6B1-DD6EF96E6AA7}" type="datetimeFigureOut">
              <a:rPr lang="en-US" smtClean="0"/>
              <a:t>3/10/20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86443B-285F-944F-A6DB-441EAAF6B2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449FC5-5C6F-ED47-8A71-60D47CB83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44DDF3-0EE2-C24F-96FF-7D13BB53D5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16078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F22D2A6-FBF0-0D49-9D70-E4D6FDD96B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616D56-81E9-1C47-9B69-EB968E44F8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41766E-92EE-5749-AF80-B0D1D67220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F52C8-22A7-FC44-A6B1-DD6EF96E6AA7}" type="datetimeFigureOut">
              <a:rPr lang="en-US" smtClean="0"/>
              <a:t>3/10/20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37BFE4-18B1-8049-95EC-BB11BC7F91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047D62-27BE-DE45-BEE0-3F350760A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44DDF3-0EE2-C24F-96FF-7D13BB53D5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1537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AFAC8-C426-E54E-A655-E9BAA34D37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1A7E90-DDEB-2B49-B4A1-7794FC6E48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342F71-A795-814E-93E5-428E8E7076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F52C8-22A7-FC44-A6B1-DD6EF96E6AA7}" type="datetimeFigureOut">
              <a:rPr lang="en-US" smtClean="0"/>
              <a:t>3/10/20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0E2EE5-9391-F748-82FA-1EB800FE8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1F2720-0206-A449-8AC1-BFCA1AED23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44DDF3-0EE2-C24F-96FF-7D13BB53D5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3713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952ED-6E4F-E741-A3FC-E9AB888806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5FB5C8-B801-E742-9CF9-C0A4C177F3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4C9906-72F2-C94D-9971-806AA1C053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F52C8-22A7-FC44-A6B1-DD6EF96E6AA7}" type="datetimeFigureOut">
              <a:rPr lang="en-US" smtClean="0"/>
              <a:t>3/10/20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C77906-57C0-8E4A-9EF6-CE2247766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91BA66-82B2-F147-8D04-4BFF18DBC0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44DDF3-0EE2-C24F-96FF-7D13BB53D5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93898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C01123-8CBE-5443-BA97-C70B10084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D3C02E-6B91-F840-8714-338C2D763D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E9DEC8-EF47-0B4C-B170-6FFC659F74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359E1C7-ACA1-BE47-915E-26CC61DE92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F52C8-22A7-FC44-A6B1-DD6EF96E6AA7}" type="datetimeFigureOut">
              <a:rPr lang="en-US" smtClean="0"/>
              <a:t>3/10/20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5EB749-5A2D-9348-BEBC-2C055834F9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5391D0-253C-C243-8260-2AF1D44407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44DDF3-0EE2-C24F-96FF-7D13BB53D5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77886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66DCA-BCEB-2D42-BD77-944BDDDD49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9D6716-AB27-FC48-8AEF-4D3BC5F7FA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9BC266-3FCF-3041-8942-5B0E5D5B66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4A7FCD6-4F0B-5F44-9AB3-95D009BC7B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384F27-5DA3-A14B-AAF3-13E7839D7F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E1D8DEB-3F58-8A48-A324-B4D12A515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F52C8-22A7-FC44-A6B1-DD6EF96E6AA7}" type="datetimeFigureOut">
              <a:rPr lang="en-US" smtClean="0"/>
              <a:t>3/10/20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726F27-C51D-F146-A24E-8FAA173BA9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0A07003-DCFF-5E48-87F6-794F71DDF4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44DDF3-0EE2-C24F-96FF-7D13BB53D5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05235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936F8E-4AC6-EB40-82F5-DE24D523B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AE2BAC8-FD11-7C4F-B577-D5E32EAE17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F52C8-22A7-FC44-A6B1-DD6EF96E6AA7}" type="datetimeFigureOut">
              <a:rPr lang="en-US" smtClean="0"/>
              <a:t>3/10/20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FE4F08-F947-EB42-A8BC-9C7AC37F7F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033B21-EF09-8847-896C-CBB7E79172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44DDF3-0EE2-C24F-96FF-7D13BB53D5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5602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6C7B0E2-2592-9348-A15E-7704A2B9E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F52C8-22A7-FC44-A6B1-DD6EF96E6AA7}" type="datetimeFigureOut">
              <a:rPr lang="en-US" smtClean="0"/>
              <a:t>3/10/20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AF6631-533C-3A49-9D1E-45E989DB8D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6D5211-3CB9-4E45-862E-B86D633051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44DDF3-0EE2-C24F-96FF-7D13BB53D5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0923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8EAB15-9608-5243-98C6-99D64C6650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D823AF-ABC6-4348-8CAE-6821EDEE37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98598A-231F-674E-80C7-4B4BE284BB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C07A27-73B5-FB40-87AD-B861058D8B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F52C8-22A7-FC44-A6B1-DD6EF96E6AA7}" type="datetimeFigureOut">
              <a:rPr lang="en-US" smtClean="0"/>
              <a:t>3/10/20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C1C661-C086-6047-A777-4CC83AF01A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23CAFE-87B6-554F-805B-B002D1F71D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44DDF3-0EE2-C24F-96FF-7D13BB53D5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6908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44D98-E65F-7741-899C-65E7155142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CFFB7A2-F3F7-BB43-8010-22A5EA50E48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89D36F-F334-6049-B2D5-85625C2FB1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41EDE9-6889-3345-8F23-2B03D1F9B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0F52C8-22A7-FC44-A6B1-DD6EF96E6AA7}" type="datetimeFigureOut">
              <a:rPr lang="en-US" smtClean="0"/>
              <a:t>3/10/20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D2C76F-B246-C04A-A520-9848FCC6CC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0F548F-CBE8-FA41-8FE1-55A241D9DF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44DDF3-0EE2-C24F-96FF-7D13BB53D5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4450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EA7B0D-F52D-B747-9E01-92B9D56F4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A450BC-6A72-EA40-9CD9-CACA60F4E5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DB17BC-5532-6840-B978-AABCCFCD2D5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0F52C8-22A7-FC44-A6B1-DD6EF96E6AA7}" type="datetimeFigureOut">
              <a:rPr lang="en-US" smtClean="0"/>
              <a:t>3/10/20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F1D4A6-B71B-B746-91CA-1D994C7E495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EC2026-BA64-A148-B38C-21C4E650DA8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44DDF3-0EE2-C24F-96FF-7D13BB53D5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0305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8B8FC-2CD8-EF49-BEE8-2A76CE7DB16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Graph databases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12121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8B8FC-2CD8-EF49-BEE8-2A76CE7DB16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7859134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53347-43C4-8143-8EC2-CC53A4799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graph database?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858405-83F2-6744-B762-DDCA968141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A type of NoSQL database purpose-built for </a:t>
            </a:r>
            <a:r>
              <a:rPr lang="en-US" sz="3200" u="sng" dirty="0"/>
              <a:t>connected data</a:t>
            </a:r>
          </a:p>
          <a:p>
            <a:pPr marL="0" indent="0">
              <a:buNone/>
            </a:pPr>
            <a:endParaRPr lang="en-US" sz="3200" dirty="0"/>
          </a:p>
          <a:p>
            <a:r>
              <a:rPr lang="en-US" sz="3200" dirty="0"/>
              <a:t>Based on graph data structure/algorithms &amp; graph theory</a:t>
            </a:r>
          </a:p>
          <a:p>
            <a:endParaRPr lang="en-US" sz="3200" dirty="0"/>
          </a:p>
          <a:p>
            <a:r>
              <a:rPr lang="en-US" sz="3200" dirty="0"/>
              <a:t>Core idea - relationships are first-class citizens (have associated metadata, stored alongside the entities, etc.)</a:t>
            </a:r>
          </a:p>
        </p:txBody>
      </p:sp>
    </p:spTree>
    <p:extLst>
      <p:ext uri="{BB962C8B-B14F-4D97-AF65-F5344CB8AC3E}">
        <p14:creationId xmlns:p14="http://schemas.microsoft.com/office/powerpoint/2010/main" val="38434281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A7A003-744C-F842-829E-F67F77AE1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Motivation: hierarchical/recursive queries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BC07E9C-EBED-BD4F-95EF-8CD354582C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0253" y="1467760"/>
            <a:ext cx="9291493" cy="5241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32400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05975-0450-CB4C-8D1A-07B5B45913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model: Labeled-property graph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E3E0B8-5D7F-CA45-BFE2-AD1E8414D0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3200" dirty="0"/>
              <a:t>Consists of nodes (vertices) and relationships (edges)</a:t>
            </a:r>
          </a:p>
          <a:p>
            <a:endParaRPr lang="en-US" sz="3200" dirty="0"/>
          </a:p>
          <a:p>
            <a:r>
              <a:rPr lang="en-US" sz="3200" dirty="0"/>
              <a:t>Properties (key-value pairs) that you can associate with nodes and relationships</a:t>
            </a:r>
          </a:p>
          <a:p>
            <a:endParaRPr lang="en-US" sz="3200" dirty="0"/>
          </a:p>
          <a:p>
            <a:r>
              <a:rPr lang="en-US" sz="3200" dirty="0"/>
              <a:t>Labels can be added to nodes for grouping</a:t>
            </a:r>
          </a:p>
          <a:p>
            <a:endParaRPr lang="en-US" sz="3200" dirty="0"/>
          </a:p>
          <a:p>
            <a:r>
              <a:rPr lang="en-US" sz="3200" dirty="0" err="1"/>
              <a:t>Optimised</a:t>
            </a:r>
            <a:r>
              <a:rPr lang="en-US" sz="3200" dirty="0"/>
              <a:t> for traversing relationships you know about</a:t>
            </a:r>
          </a:p>
        </p:txBody>
      </p:sp>
    </p:spTree>
    <p:extLst>
      <p:ext uri="{BB962C8B-B14F-4D97-AF65-F5344CB8AC3E}">
        <p14:creationId xmlns:p14="http://schemas.microsoft.com/office/powerpoint/2010/main" val="18632599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8AD02C-934C-314F-A1D2-3155C17DC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model: Labeled-property graph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D4D7042-E12F-B04C-BA39-8AA28B20FE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781" y="1690688"/>
            <a:ext cx="10822437" cy="4455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7685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65425-DF2B-8C4B-A0EA-D6FE4E4807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model: </a:t>
            </a:r>
            <a:r>
              <a:rPr lang="en-US" dirty="0" err="1"/>
              <a:t>Triplestore</a:t>
            </a:r>
            <a:r>
              <a:rPr lang="en-US" dirty="0"/>
              <a:t>/RDF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3F50ED-9202-284B-ABA7-8F731F7C81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Subject-object-predicate triple model</a:t>
            </a:r>
          </a:p>
          <a:p>
            <a:endParaRPr lang="en-US" sz="3200" dirty="0"/>
          </a:p>
          <a:p>
            <a:r>
              <a:rPr lang="en-US" sz="3200" dirty="0"/>
              <a:t>Properties are vertices themselves, i.e. nodes don’t have the internal structure as in labeled-property graphs</a:t>
            </a:r>
          </a:p>
          <a:p>
            <a:endParaRPr lang="en-US" sz="3200" dirty="0"/>
          </a:p>
          <a:p>
            <a:r>
              <a:rPr lang="en-US" sz="3200" dirty="0"/>
              <a:t>Can apply rule-sets to data that you can then run an inference engine on to infer new relationships</a:t>
            </a:r>
          </a:p>
        </p:txBody>
      </p:sp>
    </p:spTree>
    <p:extLst>
      <p:ext uri="{BB962C8B-B14F-4D97-AF65-F5344CB8AC3E}">
        <p14:creationId xmlns:p14="http://schemas.microsoft.com/office/powerpoint/2010/main" val="10200333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01BEC-0DF7-7542-BF75-A06BBD210F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Graph model: </a:t>
            </a:r>
            <a:r>
              <a:rPr lang="en-US" dirty="0" err="1"/>
              <a:t>Triplestore</a:t>
            </a:r>
            <a:r>
              <a:rPr lang="en-US" dirty="0"/>
              <a:t>/RDF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0B9FB78-1396-C741-801F-A8763042C3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1801" y="1690688"/>
            <a:ext cx="7488398" cy="5004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5176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A4DB94-FDF8-2547-BEA0-574780FF32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When should I use them?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F61E69-1A84-A245-9853-80B7E4DE96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The relationships between the entities are just as important if not more than the entities themselves</a:t>
            </a:r>
          </a:p>
          <a:p>
            <a:endParaRPr lang="en-US" sz="3200" dirty="0"/>
          </a:p>
          <a:p>
            <a:r>
              <a:rPr lang="en-US" sz="3200" dirty="0"/>
              <a:t>Graphs are a natural part of the problem domain – social networks, knowledge graphs, etc.</a:t>
            </a:r>
          </a:p>
          <a:p>
            <a:endParaRPr lang="en-US" sz="3200" dirty="0"/>
          </a:p>
          <a:p>
            <a:r>
              <a:rPr lang="en-US" sz="3200" dirty="0"/>
              <a:t>Hierarchical or recursive queries or many joins common in a relational solution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7876675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3885E4-2B89-7B48-B0CB-6E9C29C5BB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Using graph databases today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A63D93-77AA-C24A-8867-0AA9DBFFED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3200" dirty="0"/>
              <a:t>No standard for query languages – Cypher, Gremlin, etc.</a:t>
            </a:r>
          </a:p>
          <a:p>
            <a:endParaRPr lang="en-US" sz="3200" dirty="0"/>
          </a:p>
          <a:p>
            <a:r>
              <a:rPr lang="en-US" sz="3200" dirty="0"/>
              <a:t>Ecosystem/tooling not mature</a:t>
            </a:r>
          </a:p>
          <a:p>
            <a:endParaRPr lang="en-US" sz="3200" dirty="0"/>
          </a:p>
          <a:p>
            <a:r>
              <a:rPr lang="en-US" sz="3200" dirty="0"/>
              <a:t>Shift way of thinking to graph modelling</a:t>
            </a:r>
          </a:p>
          <a:p>
            <a:endParaRPr lang="en-US" sz="3200" dirty="0"/>
          </a:p>
          <a:p>
            <a:r>
              <a:rPr lang="en-US" sz="3200" dirty="0"/>
              <a:t>Understanding of graph algorithms + the data (branching factor)</a:t>
            </a:r>
          </a:p>
        </p:txBody>
      </p:sp>
    </p:spTree>
    <p:extLst>
      <p:ext uri="{BB962C8B-B14F-4D97-AF65-F5344CB8AC3E}">
        <p14:creationId xmlns:p14="http://schemas.microsoft.com/office/powerpoint/2010/main" val="42805902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549</TotalTime>
  <Words>245</Words>
  <Application>Microsoft Macintosh PowerPoint</Application>
  <PresentationFormat>Widescreen</PresentationFormat>
  <Paragraphs>39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Graph databases</vt:lpstr>
      <vt:lpstr>What is a graph database?</vt:lpstr>
      <vt:lpstr>Motivation: hierarchical/recursive queries</vt:lpstr>
      <vt:lpstr>Graph model: Labeled-property graph</vt:lpstr>
      <vt:lpstr>Graph model: Labeled-property graph</vt:lpstr>
      <vt:lpstr>Graph model: Triplestore/RDF</vt:lpstr>
      <vt:lpstr>Graph model: Triplestore/RDF</vt:lpstr>
      <vt:lpstr>When should I use them?</vt:lpstr>
      <vt:lpstr>Using graph databases today</vt:lpstr>
      <vt:lpstr>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Graph databases</dc:title>
  <dc:creator>Martin Cheong</dc:creator>
  <cp:lastModifiedBy>Martin Cheong</cp:lastModifiedBy>
  <cp:revision>57</cp:revision>
  <dcterms:created xsi:type="dcterms:W3CDTF">2020-03-09T08:32:59Z</dcterms:created>
  <dcterms:modified xsi:type="dcterms:W3CDTF">2020-03-10T12:57:52Z</dcterms:modified>
</cp:coreProperties>
</file>

<file path=docProps/thumbnail.jpeg>
</file>